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04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3771D24-62C7-4EBD-AABB-F3D78EA1B0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4385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C7BB56B-FDFB-412C-9519-95608A11B5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624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DE8165-F0C2-4698-A9AA-50A2666824A4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594C34-C19E-4AA2-86F0-29671CF1D1B9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7ED1B11-9593-4F65-8E04-B335C6A414CC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583DBC7-B445-4BD9-B5A1-DDE208A5CE8C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53598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9424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69104"/>
            <a:ext cx="9144000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耶穌基督親愛救主，我們向祢歌唱！</a:t>
            </a:r>
          </a:p>
          <a:p>
            <a:pPr algn="ctr" eaLnBrk="1" hangingPunct="1"/>
            <a:r>
              <a:rPr lang="en-US" altLang="zh-TW" sz="2800" dirty="0"/>
              <a:t>To Thee, dear Lord, O Christ of God, we sing, we ever sing;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因祢流血成功救贖，福杯我們親嘗。</a:t>
            </a:r>
          </a:p>
          <a:p>
            <a:pPr algn="ctr" eaLnBrk="1" hangingPunct="1"/>
            <a:r>
              <a:rPr lang="en-US" altLang="zh-TW" sz="2800" dirty="0"/>
              <a:t>For Thou hast shed Thy precious blood our cup of joy to bring.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大能膀臂將敵捆綁，並登天上寶座；</a:t>
            </a:r>
          </a:p>
          <a:p>
            <a:pPr algn="ctr" eaLnBrk="1" hangingPunct="1"/>
            <a:r>
              <a:rPr lang="en-US" altLang="zh-TW" sz="2600" dirty="0"/>
              <a:t>Thy mighty arm the fight hath fought; Thou art enthroned above;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使我有分祢的榮耀，並進祢的天國。</a:t>
            </a:r>
          </a:p>
          <a:p>
            <a:pPr algn="ctr" eaLnBrk="1" hangingPunct="1"/>
            <a:r>
              <a:rPr lang="en-US" altLang="zh-TW" sz="2800" dirty="0"/>
              <a:t>We into glory will be brought Thy wondrous grace to prove.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136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耶穌基督親愛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救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</a:t>
            </a:r>
            <a:r>
              <a:rPr lang="zh-TW" altLang="en-US" sz="28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TO THEE, DEAR LORD, O CHRIST OF GOD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4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耶穌基督親愛救主，我們向祢歌唱！</a:t>
            </a:r>
          </a:p>
          <a:p>
            <a:pPr algn="ctr" eaLnBrk="1" hangingPunct="1"/>
            <a:r>
              <a:rPr lang="en-US" altLang="zh-TW" sz="2800" dirty="0"/>
              <a:t>To Thee, dear Lord, O Christ of God we sing, we ever sing;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祢已攻</a:t>
            </a:r>
            <a:r>
              <a:rPr lang="zh-TW" altLang="en-US" dirty="0"/>
              <a:t>佔</a:t>
            </a:r>
            <a:r>
              <a:rPr lang="zh-TW" altLang="en-US" dirty="0">
                <a:latin typeface="標楷體" pitchFamily="65" charset="-120"/>
              </a:rPr>
              <a:t>陰間領土，擄掠黑暗君王。</a:t>
            </a:r>
          </a:p>
          <a:p>
            <a:pPr algn="ctr" eaLnBrk="1" hangingPunct="1"/>
            <a:r>
              <a:rPr lang="en-US" altLang="zh-TW" sz="2800" dirty="0"/>
              <a:t>Thou hast invaded death’s abode and robbed him of his sting.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死亡墳墓再難困擾，撒但權勢敗亡；</a:t>
            </a:r>
          </a:p>
          <a:p>
            <a:pPr algn="ctr" eaLnBrk="1" hangingPunct="1"/>
            <a:r>
              <a:rPr lang="en-US" altLang="zh-TW" sz="2600" dirty="0"/>
              <a:t>The house of dust enthralls no more, for Thou, the strong to save,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祢手執掌陰府鎖鑰，開啟死亡城堡。</a:t>
            </a:r>
          </a:p>
          <a:p>
            <a:pPr algn="ctr" eaLnBrk="1" hangingPunct="1"/>
            <a:r>
              <a:rPr lang="en-US" altLang="zh-TW" sz="2800" dirty="0"/>
              <a:t>Thyself doth guard that silent door, great Keeper of the grave.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12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耶穌基督親愛救主，我們向祢歌唱！</a:t>
            </a:r>
          </a:p>
          <a:p>
            <a:pPr algn="ctr" eaLnBrk="1" hangingPunct="1"/>
            <a:r>
              <a:rPr lang="en-US" altLang="zh-TW" sz="2800" dirty="0"/>
              <a:t>To Thee, dear Lord, O Christ of God, we sing, we ever sing;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祢用鐵杖已經打破 今世背叛君王，</a:t>
            </a:r>
          </a:p>
          <a:p>
            <a:pPr algn="ctr" eaLnBrk="1" hangingPunct="1"/>
            <a:r>
              <a:rPr lang="en-US" altLang="zh-TW" sz="2500" dirty="0"/>
              <a:t>For Thou hast crushed beneath Thy rod the world’s  proud rebel king,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並將祢的生命大能，投入黑暗之疆；</a:t>
            </a:r>
          </a:p>
          <a:p>
            <a:pPr algn="ctr" eaLnBrk="1" hangingPunct="1"/>
            <a:r>
              <a:rPr lang="en-US" altLang="zh-TW" sz="2600" dirty="0"/>
              <a:t>And plunged in Thine imperial strength to gulfs of darkness down,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擄掠仇敵，掃蕩幽冥，贏得冠冕輝煌。</a:t>
            </a:r>
          </a:p>
          <a:p>
            <a:pPr algn="ctr" eaLnBrk="1" hangingPunct="1"/>
            <a:r>
              <a:rPr lang="en-US" altLang="zh-TW" sz="2700" dirty="0"/>
              <a:t>And brought Thy trophy up at length, the foiled usurper’s crown.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0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耶穌基督親愛救主，永遠向祢歌唱！</a:t>
            </a:r>
          </a:p>
          <a:p>
            <a:pPr algn="ctr" eaLnBrk="1" hangingPunct="1"/>
            <a:r>
              <a:rPr lang="en-US" altLang="zh-TW" sz="2800" dirty="0"/>
              <a:t>To Thee, dear Lord, O Christ of God, we sing, we ever sing;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祢用寶血救贖功效，永遠將我釋放。</a:t>
            </a:r>
          </a:p>
          <a:p>
            <a:pPr algn="ctr" eaLnBrk="1" hangingPunct="1"/>
            <a:r>
              <a:rPr lang="en-US" altLang="zh-TW" sz="2800" dirty="0"/>
              <a:t>Thou hast redeemed us with Thy blood from every evil thing.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神聖膀臂拯救能力，使我完全自由；</a:t>
            </a:r>
          </a:p>
          <a:p>
            <a:pPr algn="ctr" eaLnBrk="1" hangingPunct="1"/>
            <a:r>
              <a:rPr lang="en-US" altLang="zh-TW" sz="2700" dirty="0"/>
              <a:t>God’s saving strength Thine arm </a:t>
            </a:r>
            <a:r>
              <a:rPr lang="en-US" altLang="zh-TW" sz="2700" dirty="0" err="1"/>
              <a:t>upbore</a:t>
            </a:r>
            <a:r>
              <a:rPr lang="en-US" altLang="zh-TW" sz="2700" dirty="0"/>
              <a:t>, the arm that set us free;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榮耀歸神並祢自己，從今直到永久。</a:t>
            </a:r>
          </a:p>
          <a:p>
            <a:pPr algn="ctr" eaLnBrk="1" hangingPunct="1"/>
            <a:r>
              <a:rPr lang="en-US" altLang="zh-TW" sz="2800" dirty="0"/>
              <a:t>Glory, O Christ, for evermore be to Thy God and Thee.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473</TotalTime>
  <Words>439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H136  耶穌基督親愛救主  TO THEE, DEAR LORD, O CHRIST OF GOD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58</cp:revision>
  <dcterms:created xsi:type="dcterms:W3CDTF">2001-04-19T19:07:54Z</dcterms:created>
  <dcterms:modified xsi:type="dcterms:W3CDTF">2017-08-02T05:48:55Z</dcterms:modified>
</cp:coreProperties>
</file>